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717DB-8F79-41CB-9215-87ECA642A1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0C76B-B9A7-49A3-A63F-07A0939067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C76B-B9A7-49A3-A63F-07A09390677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2526-C399-4F25-BBCF-CFB6673FA3E9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5688-F8A7-48D3-92DA-5643E4EF8C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Play Dominoes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Rickey Fuquay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010400" y="5334000"/>
            <a:ext cx="1143000" cy="1143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Win the session if you're the first person to run out of dominoes.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381000" y="5638800"/>
            <a:ext cx="9144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91400" y="5715000"/>
            <a:ext cx="1143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End the session if everybody passes, in which case the winner is the person with the lowest score.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8600" y="5486400"/>
            <a:ext cx="762000" cy="914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162800" y="5638800"/>
            <a:ext cx="1219200" cy="762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Count your score by the number of dots on the tiles remaining in your hand.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End the game if someone reaches 50 points in a game with two players or 100 points with three or more players. The lowest score wins.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Navigation Buttons</a:t>
            </a:r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57200" y="3352800"/>
            <a:ext cx="6858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3352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to the previous slide</a:t>
            </a:r>
            <a:endParaRPr lang="en-US" dirty="0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609600" y="4648200"/>
            <a:ext cx="6858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4724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to the next slide</a:t>
            </a:r>
            <a:endParaRPr lang="en-US" dirty="0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914400" y="5638800"/>
            <a:ext cx="5334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5715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to the first slide</a:t>
            </a:r>
            <a:endParaRPr lang="en-US" dirty="0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4953000" y="5715000"/>
            <a:ext cx="7620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7696200" y="5562600"/>
            <a:ext cx="838200" cy="762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Count that there are 28 dominoes, from double to double six.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609600" y="5638800"/>
            <a:ext cx="7620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15200" y="5715000"/>
            <a:ext cx="13716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Place them facedown on the table and shuffle them until they're random.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304800" y="5867400"/>
            <a:ext cx="9906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15200" y="59436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Allow your opponent to take seven dominoes, and take seven for yourself.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533400" y="56388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010400" y="5791200"/>
            <a:ext cx="10668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Allow the player with the highest double to go first.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57200" y="5486400"/>
            <a:ext cx="7620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91400" y="5562600"/>
            <a:ext cx="9144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Lay a domino with like value next to the first domino (it doesn't matter which end). Make sure like values are always touching.</a:t>
            </a: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228600" y="58674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010400" y="5943600"/>
            <a:ext cx="12192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Pick from the pile if you don't have a domino that corresponds to the ones on the layout. Keep those dominoes concealed from your opponent(s).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304800" y="57150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91400" y="5791200"/>
            <a:ext cx="914400" cy="762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Pass if no more dominoes are left in the pile.</a:t>
            </a: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304800" y="5638800"/>
            <a:ext cx="762000" cy="914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696200" y="5638800"/>
            <a:ext cx="838200" cy="914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241</Words>
  <Application>Microsoft Office PowerPoint</Application>
  <PresentationFormat>On-screen Show (4:3)</PresentationFormat>
  <Paragraphs>29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to Play Dominoes</vt:lpstr>
      <vt:lpstr>Navigation Buttons</vt:lpstr>
      <vt:lpstr>Step 1</vt:lpstr>
      <vt:lpstr>Step 2</vt:lpstr>
      <vt:lpstr>Step 3</vt:lpstr>
      <vt:lpstr>Step 4</vt:lpstr>
      <vt:lpstr>Step 5</vt:lpstr>
      <vt:lpstr>Step 6</vt:lpstr>
      <vt:lpstr>Step 7</vt:lpstr>
      <vt:lpstr>Step 8</vt:lpstr>
      <vt:lpstr>Step 9</vt:lpstr>
      <vt:lpstr>Step 10</vt:lpstr>
      <vt:lpstr>Step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Play Dominoes</dc:title>
  <dc:creator>Student</dc:creator>
  <cp:lastModifiedBy>Student</cp:lastModifiedBy>
  <cp:revision>2</cp:revision>
  <dcterms:created xsi:type="dcterms:W3CDTF">2009-11-24T14:29:28Z</dcterms:created>
  <dcterms:modified xsi:type="dcterms:W3CDTF">2009-11-24T14:47:15Z</dcterms:modified>
</cp:coreProperties>
</file>